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B17B858-93B8-4FBB-9FE6-9DB46AAA5852}"/>
    <pc:docChg chg="custSel modSld">
      <pc:chgData name="Narelle Wheaton" userId="6e1b2b30-480e-4f91-806b-6735d5b9e446" providerId="ADAL" clId="{EB17B858-93B8-4FBB-9FE6-9DB46AAA5852}" dt="2023-08-10T05:16:31.794" v="24" actId="1076"/>
      <pc:docMkLst>
        <pc:docMk/>
      </pc:docMkLst>
      <pc:sldChg chg="modSp mod">
        <pc:chgData name="Narelle Wheaton" userId="6e1b2b30-480e-4f91-806b-6735d5b9e446" providerId="ADAL" clId="{EB17B858-93B8-4FBB-9FE6-9DB46AAA5852}" dt="2023-08-10T05:16:31.794" v="24" actId="1076"/>
        <pc:sldMkLst>
          <pc:docMk/>
          <pc:sldMk cId="3408563043" sldId="256"/>
        </pc:sldMkLst>
        <pc:spChg chg="mod">
          <ac:chgData name="Narelle Wheaton" userId="6e1b2b30-480e-4f91-806b-6735d5b9e446" providerId="ADAL" clId="{EB17B858-93B8-4FBB-9FE6-9DB46AAA5852}" dt="2023-08-10T05:16:31.794" v="24" actId="1076"/>
          <ac:spMkLst>
            <pc:docMk/>
            <pc:sldMk cId="3408563043" sldId="256"/>
            <ac:spMk id="3" creationId="{2B2BF6D6-B52E-4F76-A9F2-452B8F85106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4CC9A-71B1-4AD8-82A1-709CEE0AA6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9AB69A-B7AA-4ACB-A9E5-F94305EEED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DEC04B-240E-40EC-8168-6CAE68CC7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F0ABE-14C8-4974-8CDA-6A8928BDF8D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1D8B88-0E8A-4E51-985F-0846490F9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728437-F7BA-4E74-A05D-2A84990FB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7D5-F608-4545-9D58-F6A89861A4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1940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CFA61-CDED-4E75-81C4-C9035ABF6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A4F246-2D17-4A7B-A424-FFE901F09A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0D02C-EFE6-41C6-B0DD-2FD09BC82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F0ABE-14C8-4974-8CDA-6A8928BDF8D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1069F9-3D47-4B7B-994E-30B5FC4C4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B1ACE-4A97-461A-A14F-A02828725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7D5-F608-4545-9D58-F6A89861A4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6261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BFBAF9-3CD0-4B67-AD5F-1B069E54E6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66B70A-7CCF-4E68-BA2E-71D146D49D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94383-D5B3-4116-8081-4D644FBBC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F0ABE-14C8-4974-8CDA-6A8928BDF8D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5F938-EBA2-4B9A-910B-64B1F19C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8B0E66-ADAA-4933-807A-58CC2AA5D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7D5-F608-4545-9D58-F6A89861A4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6855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9A73C-7588-43AE-9C9C-B5D76E5E6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BB1980-7BB0-402A-9519-48242F8606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9C5A3-7736-49EE-900E-3D5E567E6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F0ABE-14C8-4974-8CDA-6A8928BDF8D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9E9C0-6492-43DB-A054-CA1FB15BB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9F3EF-BDD8-4EAC-B21B-A2DB1379E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7D5-F608-4545-9D58-F6A89861A4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6681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CB5D6-C283-43FA-9840-2D7E11D46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A0DA1-758B-45FC-8A6F-CBA040F40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F35D9C-F1FB-4DA9-8D1A-CB2847B33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F0ABE-14C8-4974-8CDA-6A8928BDF8D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79F4D-1039-4052-9351-48763CCC8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B7919-E109-482B-8A3F-D19944F0D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7D5-F608-4545-9D58-F6A89861A4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670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A9A10-CC61-4B6A-93B3-D25FF4BD7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E8867B-2C5E-4C64-8068-D48E6B6C69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43BBA1-AF59-442C-8611-E5272C3234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F131B2-5989-4306-BEF0-61033B1DE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F0ABE-14C8-4974-8CDA-6A8928BDF8D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58AF20-1EC6-4990-BE0B-E7660032C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4D343C-4A23-4A5F-B1FB-A5EE26E1C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7D5-F608-4545-9D58-F6A89861A4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3930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3DED9-643C-4F82-A2C4-2C083ED77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2B415-A394-46BC-A4A2-AA462AA8BA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2F981B-9C69-4D4E-B677-7A8CE2049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42C18-0D13-4F2F-A6A0-F3AE561AD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877E28-5452-42FD-9707-0561ACFE1B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8FDF8E-4271-4B8A-A256-21E99294A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F0ABE-14C8-4974-8CDA-6A8928BDF8D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D079C-FEE3-4F23-A5E8-2D087F0EC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0FFF5A-FC82-414F-A025-66BE528EB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7D5-F608-4545-9D58-F6A89861A4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5571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ECD8F-7509-46BC-B55B-49F406708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570501-29FC-48F8-B1E5-2E8C28FF7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F0ABE-14C8-4974-8CDA-6A8928BDF8D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0C2A18-E47F-44AF-B4AA-BBA7765D8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6950CB-AB8B-4984-BC02-21112F15F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7D5-F608-4545-9D58-F6A89861A4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4484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90DDAD-F4A6-4B86-A25B-2E59A37BE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F0ABE-14C8-4974-8CDA-6A8928BDF8D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455AB6-71E1-4A60-83EC-B1E85262A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B2B817-865B-4107-B341-BFDC7BA72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7D5-F608-4545-9D58-F6A89861A4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413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03C86-A2BA-4545-B3A5-54E8F4AB8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87FE3-413D-48EF-9F70-DC55C9005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769645-DE4C-4EDF-9832-E2232BC563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9B28D2-C089-4B3F-9F52-AEB64C389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F0ABE-14C8-4974-8CDA-6A8928BDF8D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7AD6E0-583A-4DE6-A34C-1FAC43AAB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A644B7-024C-45E6-8A02-418E4D129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7D5-F608-4545-9D58-F6A89861A4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4356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5FF5C-7DB4-4F85-AE12-B7C6F017E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774D19-9E6F-4383-BBC5-73A8548A9F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593D31-13FD-48E3-8DC5-284897592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30CF5F-0D20-42FD-BE00-59AE356D9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F0ABE-14C8-4974-8CDA-6A8928BDF8D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A3646F-4BDF-4B21-98E5-8BA1B95A2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F908E7-F203-41D2-A162-A90F19A00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7D5-F608-4545-9D58-F6A89861A4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64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03636E-AE5A-4A80-A32C-C3AF00043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F8B626-21EC-4774-A933-509929A326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A2F03D-F931-4788-AEF0-59E91F9071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F0ABE-14C8-4974-8CDA-6A8928BDF8D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FA262-096A-4C51-8897-F226F926F1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7D8E02-5072-482E-968F-706834C5DB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AE7D5-F608-4545-9D58-F6A89861A4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1203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B2BF6D6-B52E-4F76-A9F2-452B8F8510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23539"/>
            <a:ext cx="9144000" cy="501092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Who are these arrayed in white,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Brighter than the noonday sun,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Foremost of the sons of light,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Nearest the eternal throne?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These are they that bore the cross,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Nobly for their Master stood,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Sufferers in His righteous cause,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Followers of the dying God.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563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B2BF6D6-B52E-4F76-A9F2-452B8F8510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25229"/>
            <a:ext cx="9144000" cy="494692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Out of great distress they came,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Washed their robes by faith below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blood of yonder Lamb,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Blood that washes white as snow;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Therefore are they next the throne,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Serve their Master day and night;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resides among His own,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doth in His saints delight.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196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B2BF6D6-B52E-4F76-A9F2-452B8F8510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72830"/>
            <a:ext cx="9144000" cy="507074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that on the throne doth reign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His saints forever feed,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 Tree of Life sustain,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 living fountains lead;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shall all their sorrows chase,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their wants at once remove,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Wipe the tears from every face,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Fill up every soul with love.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65C56E-BD4A-40C3-86AE-BA2FAA8E1BF0}"/>
              </a:ext>
            </a:extLst>
          </p:cNvPr>
          <p:cNvSpPr txBox="1"/>
          <p:nvPr/>
        </p:nvSpPr>
        <p:spPr>
          <a:xfrm>
            <a:off x="438150" y="6081764"/>
            <a:ext cx="24384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Who are these arrayed in white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Charles Wesley (1707-1788)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868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208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2022-05-23T09:26:48Z</dcterms:created>
  <dcterms:modified xsi:type="dcterms:W3CDTF">2023-08-10T05:16:32Z</dcterms:modified>
</cp:coreProperties>
</file>